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94" r:id="rId2"/>
    <p:sldId id="301" r:id="rId3"/>
    <p:sldId id="302" r:id="rId4"/>
    <p:sldId id="296" r:id="rId5"/>
    <p:sldId id="297" r:id="rId6"/>
    <p:sldId id="299" r:id="rId7"/>
    <p:sldId id="298" r:id="rId8"/>
    <p:sldId id="264" r:id="rId9"/>
    <p:sldId id="30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>
            <p14:sldId id="294"/>
          </p14:sldIdLst>
        </p14:section>
        <p14:section name="Body (content) slides" id="{86D326B8-B1F4-470E-ACC7-B0917D5F3E13}">
          <p14:sldIdLst>
            <p14:sldId id="301"/>
            <p14:sldId id="302"/>
          </p14:sldIdLst>
        </p14:section>
        <p14:section name="Section separator slides" id="{A88420AD-D63A-49B0-9EA2-8A913753E5CC}">
          <p14:sldIdLst>
            <p14:sldId id="296"/>
            <p14:sldId id="297"/>
            <p14:sldId id="299"/>
            <p14:sldId id="298"/>
          </p14:sldIdLst>
        </p14:section>
        <p14:section name="End of presentation slide" id="{FA6E58FB-4655-4ADA-838A-304575EC2E6B}">
          <p14:sldIdLst>
            <p14:sldId id="264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  <a:srgbClr val="EA5D4E"/>
    <a:srgbClr val="D5EEEF"/>
    <a:srgbClr val="C1CAD9"/>
    <a:srgbClr val="D1D8E3"/>
    <a:srgbClr val="AADCDE"/>
    <a:srgbClr val="F9CCC7"/>
    <a:srgbClr val="FBD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FC9A3-4C63-4BAD-8986-6DBBE4ED8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BE5729-9AEB-48CD-B340-9B0AC75F5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46" b="23513"/>
          <a:stretch/>
        </p:blipFill>
        <p:spPr>
          <a:xfrm>
            <a:off x="1" y="5139116"/>
            <a:ext cx="1523999" cy="1718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94B1A-1C83-464A-A990-60F3D5F3B6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166637" y="1260855"/>
            <a:ext cx="1752894" cy="1383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446D4F-6A03-45C1-BC94-47A8D2EFC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88A0287-5BC3-4EF9-895D-F85475DC39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50" y="-17614"/>
            <a:ext cx="2625815" cy="7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6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6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51" b="33145"/>
          <a:stretch/>
        </p:blipFill>
        <p:spPr>
          <a:xfrm>
            <a:off x="1" y="4855987"/>
            <a:ext cx="2539013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9941884" y="983866"/>
            <a:ext cx="1435615" cy="1361111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7CB2E02-5724-49EA-A3E4-BD74647EBC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87" y="22337"/>
            <a:ext cx="2638889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3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461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46" b="23513"/>
          <a:stretch/>
        </p:blipFill>
        <p:spPr>
          <a:xfrm>
            <a:off x="1" y="5139116"/>
            <a:ext cx="1523999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261973" y="954998"/>
            <a:ext cx="1562221" cy="13834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14400" y="1394924"/>
            <a:ext cx="103632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AD8597-D8B9-44D8-998E-937BD3DBF9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50" y="-17614"/>
            <a:ext cx="2625815" cy="7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51" b="33145"/>
          <a:stretch/>
        </p:blipFill>
        <p:spPr>
          <a:xfrm>
            <a:off x="1" y="4855987"/>
            <a:ext cx="2638889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1103" y="1170167"/>
            <a:ext cx="1405761" cy="105335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2D17A33-B7F4-4C8D-9366-12C594F9B7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87" y="22337"/>
            <a:ext cx="2638889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97079"/>
            <a:ext cx="1997476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9861535" y="1251656"/>
            <a:ext cx="1472812" cy="764557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D26B167-AD96-41D1-895B-3DCC4E568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87" y="22337"/>
            <a:ext cx="2638889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5"/>
            <a:ext cx="1926454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9977283" y="1229007"/>
            <a:ext cx="1598668" cy="809855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C29DB5C-90C4-4BA3-A62B-E217C5E50C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87" y="22337"/>
            <a:ext cx="2638889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54" b="22345"/>
          <a:stretch/>
        </p:blipFill>
        <p:spPr>
          <a:xfrm>
            <a:off x="1" y="5284290"/>
            <a:ext cx="1482570" cy="1573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64933" y="1000183"/>
            <a:ext cx="1610498" cy="1397434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B899289-894C-4C39-B1C7-C9B3D9A33A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87" y="22337"/>
            <a:ext cx="2638889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2198B80-DCF7-426C-9A13-7C34AD84D7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50" y="-17614"/>
            <a:ext cx="2625815" cy="7341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4EF044-1CAA-4299-92DE-BE797E645C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46" b="23513"/>
          <a:stretch/>
        </p:blipFill>
        <p:spPr>
          <a:xfrm>
            <a:off x="1" y="5139116"/>
            <a:ext cx="1523999" cy="1718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2A6F87-3D89-4B42-BD6E-F353CEB60A9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10261973" y="954998"/>
            <a:ext cx="1562221" cy="13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2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4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7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8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6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F918-F381-2446-98DA-52C67BADBA0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4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9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1" r:id="rId13"/>
    <p:sldLayoutId id="2147483664" r:id="rId14"/>
    <p:sldLayoutId id="2147483669" r:id="rId15"/>
    <p:sldLayoutId id="2147483667" r:id="rId16"/>
    <p:sldLayoutId id="2147483668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E13D-2C14-49BF-A306-916BFD46E5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67DA6-EB5D-46CB-A946-4E0B3EAF9D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01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0119-7863-4E47-B982-97895F75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72DA1-C182-42D1-99ED-32D7407B7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59CB3-406F-432F-94F2-FC524BC74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B7D659-BD4D-499D-914E-968C6AED0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42" y="6232890"/>
            <a:ext cx="2362905" cy="6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6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A655D3-6DED-46B7-B345-6D5D506108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3E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E9008-FC86-4E49-904A-7C1CABA9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98699-1653-4CB0-951A-D5D03B85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EA98B-BDD8-4885-9237-C999437B4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170539-27EF-43CA-9FF9-2E85005F7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35" y="6231821"/>
            <a:ext cx="2359980" cy="6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8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586F-61FF-455A-94C1-D552D200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2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8ECB1-A48F-4F67-BE03-7E26A877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9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0CB7-E271-4428-8396-3445D25C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11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6CB8-4304-47F0-8930-89EAC2582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3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9D182D-8A1C-46DA-9D0D-82702578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C135-43C4-4C28-BDB0-9D94EDF9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06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Patise, Anuchana</cp:lastModifiedBy>
  <cp:revision>51</cp:revision>
  <dcterms:created xsi:type="dcterms:W3CDTF">2019-02-08T10:07:24Z</dcterms:created>
  <dcterms:modified xsi:type="dcterms:W3CDTF">2022-12-01T22:00:12Z</dcterms:modified>
</cp:coreProperties>
</file>