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8" r:id="rId4"/>
    <p:sldId id="272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7" r:id="rId13"/>
    <p:sldId id="268" r:id="rId14"/>
    <p:sldId id="269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9"/>
    <p:restoredTop sz="94695"/>
  </p:normalViewPr>
  <p:slideViewPr>
    <p:cSldViewPr snapToGrid="0" showGuides="1">
      <p:cViewPr varScale="1">
        <p:scale>
          <a:sx n="78" d="100"/>
          <a:sy n="78" d="100"/>
        </p:scale>
        <p:origin x="105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7FBC7-E0D3-C241-9047-E56D0EC6E8EA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775E1-D0FD-044E-8776-F6D99D0F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2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979628"/>
            <a:ext cx="3796981" cy="422405"/>
          </a:xfrm>
          <a:ln w="12700">
            <a:solidFill>
              <a:schemeClr val="tx1"/>
            </a:solidFill>
          </a:ln>
        </p:spPr>
        <p:txBody>
          <a:bodyPr wrap="square"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6" name="Picture 5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09662F93-AC1F-96AE-F839-83FBE5317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12" name="Picture 11" descr="A red and black background&#10;&#10;AI-generated content may be incorrect.">
            <a:extLst>
              <a:ext uri="{FF2B5EF4-FFF2-40B4-BE49-F238E27FC236}">
                <a16:creationId xmlns:a16="http://schemas.microsoft.com/office/drawing/2014/main" id="{5D2D50AC-A07C-841C-81D4-A5B16F5BED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  <p:pic>
        <p:nvPicPr>
          <p:cNvPr id="7" name="Picture 6" descr="A black background with blue and red text&#10;&#10;AI-generated content may be incorrect.">
            <a:extLst>
              <a:ext uri="{FF2B5EF4-FFF2-40B4-BE49-F238E27FC236}">
                <a16:creationId xmlns:a16="http://schemas.microsoft.com/office/drawing/2014/main" id="{00ABB669-B1CE-400F-EF7E-B89E72A5DC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179" y="36947"/>
            <a:ext cx="4969209" cy="143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56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5588399" cy="992931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857600"/>
            <a:ext cx="5588401" cy="3881992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3CC1056-1F7E-7F8A-ACE7-DEE8E4465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423" y="570600"/>
            <a:ext cx="4935977" cy="5716800"/>
          </a:xfr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9B3DAA-6D8A-AC5C-632E-2629254A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2731" y="6408001"/>
            <a:ext cx="3241964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r>
              <a:rPr lang="en-US" sz="1200" dirty="0"/>
              <a:t>Presentation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913689-20FD-B896-D71D-1E1C20F4932B}"/>
              </a:ext>
            </a:extLst>
          </p:cNvPr>
          <p:cNvSpPr txBox="1"/>
          <p:nvPr userDrawn="1"/>
        </p:nvSpPr>
        <p:spPr>
          <a:xfrm>
            <a:off x="507600" y="6408001"/>
            <a:ext cx="281749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NIHR Biomedical Research Centre  |</a:t>
            </a:r>
          </a:p>
        </p:txBody>
      </p:sp>
    </p:spTree>
    <p:extLst>
      <p:ext uri="{BB962C8B-B14F-4D97-AF65-F5344CB8AC3E}">
        <p14:creationId xmlns:p14="http://schemas.microsoft.com/office/powerpoint/2010/main" val="2105309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10818541" cy="609656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A37B0C1F-24DA-788D-FE1A-B61ED9B91EE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7999" y="1307432"/>
            <a:ext cx="11176399" cy="453933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B2C8B-8C7C-E84F-AB50-01507CBC0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2731" y="6408001"/>
            <a:ext cx="3241964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r>
              <a:rPr lang="en-US" sz="1200" dirty="0"/>
              <a:t>Presentation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37DC32-9E4D-5C03-CFF9-9A4F5E6BDDD0}"/>
              </a:ext>
            </a:extLst>
          </p:cNvPr>
          <p:cNvSpPr txBox="1"/>
          <p:nvPr userDrawn="1"/>
        </p:nvSpPr>
        <p:spPr>
          <a:xfrm>
            <a:off x="507600" y="6408001"/>
            <a:ext cx="281749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NIHR Biomedical Research Centre  |</a:t>
            </a:r>
          </a:p>
        </p:txBody>
      </p:sp>
    </p:spTree>
    <p:extLst>
      <p:ext uri="{BB962C8B-B14F-4D97-AF65-F5344CB8AC3E}">
        <p14:creationId xmlns:p14="http://schemas.microsoft.com/office/powerpoint/2010/main" val="3481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52D0D9-B691-80DA-6309-876F944070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7600" y="590400"/>
            <a:ext cx="11113200" cy="56772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64752E3-8D61-EA81-76F1-A50D418B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2731" y="6408001"/>
            <a:ext cx="3241964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r>
              <a:rPr lang="en-US" sz="1200" dirty="0"/>
              <a:t>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D5D26B-8685-1818-FBFA-94F79B17CC8D}"/>
              </a:ext>
            </a:extLst>
          </p:cNvPr>
          <p:cNvSpPr txBox="1"/>
          <p:nvPr userDrawn="1"/>
        </p:nvSpPr>
        <p:spPr>
          <a:xfrm>
            <a:off x="507600" y="6408001"/>
            <a:ext cx="281749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NIHR Biomedical Research Centre  |</a:t>
            </a:r>
          </a:p>
        </p:txBody>
      </p:sp>
    </p:spTree>
    <p:extLst>
      <p:ext uri="{BB962C8B-B14F-4D97-AF65-F5344CB8AC3E}">
        <p14:creationId xmlns:p14="http://schemas.microsoft.com/office/powerpoint/2010/main" val="4002775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05869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1" y="1535373"/>
            <a:ext cx="3545784" cy="4544705"/>
          </a:xfrm>
          <a:solidFill>
            <a:schemeClr val="accent4">
              <a:alpha val="61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EDE85AF-778F-55FD-D1D1-6AA349DD1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108" y="1535373"/>
            <a:ext cx="3545784" cy="4544705"/>
          </a:xfrm>
          <a:solidFill>
            <a:schemeClr val="accent4">
              <a:alpha val="60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6805B4F9-599D-2065-F870-E81396FDAEE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85244" y="1764000"/>
            <a:ext cx="972663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F7235D1-0E20-6800-3FAF-5DFE74AA0E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38615" y="1535373"/>
            <a:ext cx="3545784" cy="4544705"/>
          </a:xfrm>
          <a:solidFill>
            <a:schemeClr val="accent4">
              <a:alpha val="60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B2414A47-665A-EB92-733E-CE3FF37F00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00751" y="1764000"/>
            <a:ext cx="972663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8C768F4-4152-1318-48C0-9C203CABAB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9737" y="1764000"/>
            <a:ext cx="972663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38198-4EA4-3C3F-57F5-9DDAE4ED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2731" y="6408001"/>
            <a:ext cx="3241964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r>
              <a:rPr lang="en-US" sz="1200" dirty="0"/>
              <a:t>Presentation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0632A-E60C-EF20-51A3-A130F090B27D}"/>
              </a:ext>
            </a:extLst>
          </p:cNvPr>
          <p:cNvSpPr txBox="1"/>
          <p:nvPr userDrawn="1"/>
        </p:nvSpPr>
        <p:spPr>
          <a:xfrm>
            <a:off x="507600" y="6408001"/>
            <a:ext cx="281749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NIHR Biomedical Research Centre  |</a:t>
            </a:r>
          </a:p>
        </p:txBody>
      </p:sp>
    </p:spTree>
    <p:extLst>
      <p:ext uri="{BB962C8B-B14F-4D97-AF65-F5344CB8AC3E}">
        <p14:creationId xmlns:p14="http://schemas.microsoft.com/office/powerpoint/2010/main" val="3908075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5927319" cy="461686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514901"/>
            <a:ext cx="5588401" cy="4508629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3CC1056-1F7E-7F8A-ACE7-DEE8E4465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2938" y="614150"/>
            <a:ext cx="4810836" cy="56297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C2BA96-219D-BA30-3BB2-C9478494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2731" y="6408001"/>
            <a:ext cx="3241964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r>
              <a:rPr lang="en-US" sz="1200" dirty="0"/>
              <a:t>Presentation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CEA28-843E-317C-48B3-9A26157A3099}"/>
              </a:ext>
            </a:extLst>
          </p:cNvPr>
          <p:cNvSpPr txBox="1"/>
          <p:nvPr userDrawn="1"/>
        </p:nvSpPr>
        <p:spPr>
          <a:xfrm>
            <a:off x="507600" y="6408001"/>
            <a:ext cx="281749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NIHR Biomedical Research Centre  |</a:t>
            </a:r>
          </a:p>
        </p:txBody>
      </p:sp>
    </p:spTree>
    <p:extLst>
      <p:ext uri="{BB962C8B-B14F-4D97-AF65-F5344CB8AC3E}">
        <p14:creationId xmlns:p14="http://schemas.microsoft.com/office/powerpoint/2010/main" val="293565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99" y="2301992"/>
            <a:ext cx="9175487" cy="1418084"/>
          </a:xfrm>
        </p:spPr>
        <p:txBody>
          <a:bodyPr anchor="t" anchorCtr="0">
            <a:noAutofit/>
          </a:bodyPr>
          <a:lstStyle>
            <a:lvl1pPr algn="l">
              <a:defRPr sz="7000" b="1" i="0"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600" y="3766458"/>
            <a:ext cx="6070409" cy="165704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50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information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90CBE-DA97-4D03-A2AE-256B6ACC1524}"/>
              </a:ext>
            </a:extLst>
          </p:cNvPr>
          <p:cNvSpPr txBox="1"/>
          <p:nvPr userDrawn="1"/>
        </p:nvSpPr>
        <p:spPr>
          <a:xfrm>
            <a:off x="507600" y="6139050"/>
            <a:ext cx="3101219" cy="307777"/>
          </a:xfrm>
          <a:prstGeom prst="rect">
            <a:avLst/>
          </a:prstGeom>
          <a:noFill/>
        </p:spPr>
        <p:txBody>
          <a:bodyPr wrap="square" lIns="0" tIns="0" rIns="0" rtlCol="0" anchor="b" anchorCtr="0">
            <a:spAutoFit/>
          </a:bodyPr>
          <a:lstStyle/>
          <a:p>
            <a:pPr rtl="0"/>
            <a:r>
              <a:rPr lang="en-GB" sz="1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southamptonbrc.nihr.ac.uk</a:t>
            </a:r>
            <a:endParaRPr lang="en-GB" sz="1700" b="0" dirty="0">
              <a:effectLst/>
            </a:endParaRPr>
          </a:p>
        </p:txBody>
      </p:sp>
      <p:pic>
        <p:nvPicPr>
          <p:cNvPr id="4" name="Picture 3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466CFCF0-3C18-184C-680B-6BC398059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CBDD136-57A1-D2B4-2A58-AC5E88844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599" y="505490"/>
            <a:ext cx="5335200" cy="481950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68AD74A1-E9D3-0010-BDBA-799C987804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50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gn off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99" y="2301992"/>
            <a:ext cx="9175487" cy="1418084"/>
          </a:xfrm>
        </p:spPr>
        <p:txBody>
          <a:bodyPr anchor="t" anchorCtr="0">
            <a:noAutofit/>
          </a:bodyPr>
          <a:lstStyle>
            <a:lvl1pPr algn="l">
              <a:defRPr sz="7000" b="1" i="0"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600" y="3766458"/>
            <a:ext cx="6070409" cy="165704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50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information</a:t>
            </a:r>
            <a:endParaRPr lang="en-US" dirty="0"/>
          </a:p>
        </p:txBody>
      </p:sp>
      <p:pic>
        <p:nvPicPr>
          <p:cNvPr id="4" name="Picture 3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466CFCF0-3C18-184C-680B-6BC398059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68AD74A1-E9D3-0010-BDBA-799C987804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9BCEDC-254F-845D-F1DF-0586A8717E06}"/>
              </a:ext>
            </a:extLst>
          </p:cNvPr>
          <p:cNvSpPr txBox="1"/>
          <p:nvPr userDrawn="1"/>
        </p:nvSpPr>
        <p:spPr>
          <a:xfrm>
            <a:off x="507600" y="6139050"/>
            <a:ext cx="3101219" cy="307777"/>
          </a:xfrm>
          <a:prstGeom prst="rect">
            <a:avLst/>
          </a:prstGeom>
          <a:noFill/>
        </p:spPr>
        <p:txBody>
          <a:bodyPr wrap="square" lIns="0" tIns="0" rIns="0" rtlCol="0" anchor="b" anchorCtr="0">
            <a:spAutoFit/>
          </a:bodyPr>
          <a:lstStyle/>
          <a:p>
            <a:pPr rtl="0"/>
            <a:r>
              <a:rPr lang="en-GB" sz="1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southamptonbrc.nihr.ac.uk</a:t>
            </a:r>
            <a:endParaRPr lang="en-GB" sz="17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051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979628"/>
            <a:ext cx="3840113" cy="422405"/>
          </a:xfrm>
          <a:ln w="12700">
            <a:solidFill>
              <a:schemeClr val="tx1"/>
            </a:solidFill>
          </a:ln>
        </p:spPr>
        <p:txBody>
          <a:bodyPr wrap="square"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6" name="Picture 5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09662F93-AC1F-96AE-F839-83FBE5317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12" name="Picture 11" descr="A red and black background&#10;&#10;AI-generated content may be incorrect.">
            <a:extLst>
              <a:ext uri="{FF2B5EF4-FFF2-40B4-BE49-F238E27FC236}">
                <a16:creationId xmlns:a16="http://schemas.microsoft.com/office/drawing/2014/main" id="{5D2D50AC-A07C-841C-81D4-A5B16F5BED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36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979628"/>
            <a:ext cx="3805608" cy="422405"/>
          </a:xfrm>
          <a:ln w="12700">
            <a:solidFill>
              <a:schemeClr val="bg1"/>
            </a:solidFill>
          </a:ln>
        </p:spPr>
        <p:txBody>
          <a:bodyPr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7B331-B6BA-5263-C62D-9AAC27F1A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29208" y="5485532"/>
            <a:ext cx="943066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EF5CD5C4-B047-289F-9E49-0128B1935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41F8DDE-F2BD-3725-8E17-BBCEAE5B3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701" y="25347"/>
            <a:ext cx="4980591" cy="14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70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979628"/>
            <a:ext cx="3796982" cy="422405"/>
          </a:xfrm>
          <a:ln w="12700">
            <a:solidFill>
              <a:schemeClr val="bg1"/>
            </a:solidFill>
          </a:ln>
        </p:spPr>
        <p:txBody>
          <a:bodyPr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7B331-B6BA-5263-C62D-9AAC27F1A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29208" y="5485532"/>
            <a:ext cx="943066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EF5CD5C4-B047-289F-9E49-0128B1935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73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1014-6259-32E0-9F18-525406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69F-A0AF-635B-631A-F6AF4C89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797FD-1832-6DAF-F883-565CC683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2731" y="6408001"/>
            <a:ext cx="3241964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r>
              <a:rPr lang="en-US" sz="120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6000-5461-3E45-AE53-91BE933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F23D8-4EAA-CDD3-D0A0-E845AC715AE8}"/>
              </a:ext>
            </a:extLst>
          </p:cNvPr>
          <p:cNvSpPr txBox="1"/>
          <p:nvPr userDrawn="1"/>
        </p:nvSpPr>
        <p:spPr>
          <a:xfrm>
            <a:off x="507600" y="6408001"/>
            <a:ext cx="281749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NIHR Biomedical Research Centre  |</a:t>
            </a:r>
          </a:p>
        </p:txBody>
      </p:sp>
    </p:spTree>
    <p:extLst>
      <p:ext uri="{BB962C8B-B14F-4D97-AF65-F5344CB8AC3E}">
        <p14:creationId xmlns:p14="http://schemas.microsoft.com/office/powerpoint/2010/main" val="3261066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1014-6259-32E0-9F18-525406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69F-A0AF-635B-631A-F6AF4C89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6000-5461-3E45-AE53-91BE933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DC1749-174C-FBD4-2CC0-4753FAC1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2731" y="6408001"/>
            <a:ext cx="3241964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r>
              <a:rPr lang="en-US" sz="1200" dirty="0"/>
              <a:t>Presentation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278AEA-4C91-4D07-584E-E0D551D685EF}"/>
              </a:ext>
            </a:extLst>
          </p:cNvPr>
          <p:cNvSpPr txBox="1"/>
          <p:nvPr userDrawn="1"/>
        </p:nvSpPr>
        <p:spPr>
          <a:xfrm>
            <a:off x="507600" y="6408001"/>
            <a:ext cx="281749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NIHR Biomedical Research Centre  |</a:t>
            </a:r>
          </a:p>
        </p:txBody>
      </p:sp>
    </p:spTree>
    <p:extLst>
      <p:ext uri="{BB962C8B-B14F-4D97-AF65-F5344CB8AC3E}">
        <p14:creationId xmlns:p14="http://schemas.microsoft.com/office/powerpoint/2010/main" val="426501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1 column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44581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746000"/>
            <a:ext cx="10818541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66AD0-CAE4-EC13-613E-0A45AA2AC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2731" y="6408001"/>
            <a:ext cx="3241964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r>
              <a:rPr lang="en-US" sz="1200" dirty="0"/>
              <a:t>Presentation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410AC-5574-5173-2302-7657FDD15730}"/>
              </a:ext>
            </a:extLst>
          </p:cNvPr>
          <p:cNvSpPr txBox="1"/>
          <p:nvPr userDrawn="1"/>
        </p:nvSpPr>
        <p:spPr>
          <a:xfrm>
            <a:off x="507600" y="6408001"/>
            <a:ext cx="281749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NIHR Biomedical Research Centre  |</a:t>
            </a:r>
          </a:p>
        </p:txBody>
      </p:sp>
    </p:spTree>
    <p:extLst>
      <p:ext uri="{BB962C8B-B14F-4D97-AF65-F5344CB8AC3E}">
        <p14:creationId xmlns:p14="http://schemas.microsoft.com/office/powerpoint/2010/main" val="2268219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2 column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15105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746000"/>
            <a:ext cx="5415219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08ECBED-9E6C-F23F-0CE7-7606C88ADE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326" y="1746000"/>
            <a:ext cx="5415219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B99861-E136-03FE-475B-4CFB86358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2731" y="6408001"/>
            <a:ext cx="3241964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r>
              <a:rPr lang="en-US" sz="1200" dirty="0"/>
              <a:t>Presentation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1DC1AA-8708-97F5-4C99-277B1B630637}"/>
              </a:ext>
            </a:extLst>
          </p:cNvPr>
          <p:cNvSpPr txBox="1"/>
          <p:nvPr userDrawn="1"/>
        </p:nvSpPr>
        <p:spPr>
          <a:xfrm>
            <a:off x="507600" y="6408001"/>
            <a:ext cx="281749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NIHR Biomedical Research Centre  |</a:t>
            </a:r>
          </a:p>
        </p:txBody>
      </p:sp>
    </p:spTree>
    <p:extLst>
      <p:ext uri="{BB962C8B-B14F-4D97-AF65-F5344CB8AC3E}">
        <p14:creationId xmlns:p14="http://schemas.microsoft.com/office/powerpoint/2010/main" val="1446757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1 column_bullets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15105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5CF5AF-7B43-D56A-E800-8540D687F1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746000"/>
            <a:ext cx="10818540" cy="4276800"/>
          </a:xfrm>
        </p:spPr>
        <p:txBody>
          <a:bodyPr>
            <a:noAutofit/>
          </a:bodyPr>
          <a:lstStyle>
            <a:lvl1pPr marL="316800" indent="-316800">
              <a:spcAft>
                <a:spcPts val="1000"/>
              </a:spcAft>
              <a:defRPr sz="1700"/>
            </a:lvl1pPr>
            <a:lvl2pPr marL="633600" indent="-316800">
              <a:spcAft>
                <a:spcPts val="1000"/>
              </a:spcAft>
              <a:defRPr sz="1700"/>
            </a:lvl2pPr>
            <a:lvl3pPr marL="950400" indent="-316800">
              <a:spcAft>
                <a:spcPts val="1000"/>
              </a:spcAft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E0C59-9E01-FA6E-E813-A77961CD2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2731" y="6408001"/>
            <a:ext cx="3241964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r>
              <a:rPr lang="en-US" sz="1200" dirty="0"/>
              <a:t>Presentation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82263-3B77-3D22-D720-B80DC3AC81F9}"/>
              </a:ext>
            </a:extLst>
          </p:cNvPr>
          <p:cNvSpPr txBox="1"/>
          <p:nvPr userDrawn="1"/>
        </p:nvSpPr>
        <p:spPr>
          <a:xfrm>
            <a:off x="507600" y="6408001"/>
            <a:ext cx="281749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NIHR Biomedical Research Centre  |</a:t>
            </a:r>
          </a:p>
        </p:txBody>
      </p:sp>
    </p:spTree>
    <p:extLst>
      <p:ext uri="{BB962C8B-B14F-4D97-AF65-F5344CB8AC3E}">
        <p14:creationId xmlns:p14="http://schemas.microsoft.com/office/powerpoint/2010/main" val="3502808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64D74-9AA3-4C33-6D41-D64CF7EA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365125"/>
            <a:ext cx="10818541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A4953-D1AD-E2D7-D752-E9B4B90B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1825625"/>
            <a:ext cx="1081854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8E161-6C6E-2742-1699-7E49B1817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7062" y="6408650"/>
            <a:ext cx="897337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F24DB5-939A-7013-29CC-9C6DD242B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74" y="6408651"/>
            <a:ext cx="4152540" cy="18466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7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674" r:id="rId4"/>
    <p:sldLayoutId id="2147483651" r:id="rId5"/>
    <p:sldLayoutId id="2147483664" r:id="rId6"/>
    <p:sldLayoutId id="2147483663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70" r:id="rId14"/>
    <p:sldLayoutId id="2147483672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883F27F-6A89-CA26-22E4-DC2A2F630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presentation title here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D978E75-57BD-9FFD-F84A-03DFC3C3D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7F6606DA-A11F-BF35-E17C-A247D042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DD/MM/YY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952EC3-AB90-E819-714C-2FEC851E92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E6CE3-0204-018B-7633-47616C974D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1" y="1979628"/>
            <a:ext cx="5588400" cy="422405"/>
          </a:xfrm>
        </p:spPr>
        <p:txBody>
          <a:bodyPr/>
          <a:lstStyle/>
          <a:p>
            <a:r>
              <a:rPr lang="en-GB" dirty="0"/>
              <a:t>NIHR Biomedical Research Centre: Southampton</a:t>
            </a:r>
          </a:p>
        </p:txBody>
      </p:sp>
    </p:spTree>
    <p:extLst>
      <p:ext uri="{BB962C8B-B14F-4D97-AF65-F5344CB8AC3E}">
        <p14:creationId xmlns:p14="http://schemas.microsoft.com/office/powerpoint/2010/main" val="636846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648B-2764-CA7E-CF2C-712195C6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with image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7017F-E9F4-501B-42A1-844EFD782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8EF31-6DAE-7A1A-36D6-EE0601CEEE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9021C3-A6B0-9098-2957-1006F28270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D52A43A-E62D-FC1C-6477-33BC133E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4066" y="6408001"/>
            <a:ext cx="3981450" cy="184666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6174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6A05-2F93-E127-E347-CA0D1500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slide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FD491979-DFEB-DB52-D535-E8A7ECD8B0F6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4064012834"/>
              </p:ext>
            </p:extLst>
          </p:nvPr>
        </p:nvGraphicFramePr>
        <p:xfrm>
          <a:off x="508000" y="1308097"/>
          <a:ext cx="11176000" cy="4526324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270349398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3893813625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90284589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75620223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073524033"/>
                    </a:ext>
                  </a:extLst>
                </a:gridCol>
              </a:tblGrid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Main column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04970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24931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265305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17247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6728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26673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4775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59572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80058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0331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22085"/>
                  </a:ext>
                </a:extLst>
              </a:tr>
            </a:tbl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528EECC-91F1-AE19-7710-D45ED1593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054ED90-1E3F-4B06-4670-1B6BCA41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4066" y="6408001"/>
            <a:ext cx="3981450" cy="184666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4328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F9DCF-8B16-D3D3-CF4E-62DF11D681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DAB8A2-D429-1ABF-FBD6-3EF17A5017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1772F0B-8D08-7BB8-B103-1FC25844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4066" y="6408001"/>
            <a:ext cx="3981450" cy="184666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6487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26A5E66-CABC-5820-1D26-DAD366F9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9FD60-C1E2-043A-0A2D-23D0DC4DE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CCA34-BBCC-3FA4-1FEC-13A17F44BD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tIns="1404000">
            <a:noAutofit/>
          </a:bodyPr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85E9953-24DE-A603-578D-3CCA66208D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AC865FF-2D51-B1E7-9F6F-DAD6F227DEB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3535379-8F64-A6C6-282E-B3ED6C83B8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087EC6-1F75-6AAE-E1CF-32F79ADFDEE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A3897B0-4503-E05D-8F35-31D3657E5A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E8492A7-6434-0AE4-689D-CA484E66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4066" y="6408001"/>
            <a:ext cx="3981450" cy="184666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297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466A-D989-96AE-A892-A15471ACD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image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BAC2F4-F799-4008-FD54-95EE3C9A1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5A9E3-C2FE-5892-3B8B-31275F354F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DF8792-D707-4674-144A-38F135F0C6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FB938A7-0473-E881-7F89-373914CF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4066" y="6408001"/>
            <a:ext cx="3981450" cy="184666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15489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81A7-A2E5-6662-A9E1-EF9E460497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64A55-91D7-2585-C50C-86567AE6A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794192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0250C-02A5-A5CB-95CB-EF60FE93A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554E-626E-3207-66C8-ECE13BDCD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4F3BC-6B5A-383B-1F89-4EF629461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46143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84D27-6D28-A9B3-938C-689C40BB4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F672BE2-2F42-1593-1A1A-32D01028C7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presentation title here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E2B4DE2-EEE0-8A87-7F34-82AE0A927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FAFD4936-852D-1A89-5A15-7977564A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DD/MM/YY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051397-C458-1C5F-14CF-6D14AE3A63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DCED313-7BB8-B60F-42DD-FE47AFE829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1" y="1979628"/>
            <a:ext cx="5588400" cy="422405"/>
          </a:xfrm>
        </p:spPr>
        <p:txBody>
          <a:bodyPr/>
          <a:lstStyle/>
          <a:p>
            <a:r>
              <a:rPr lang="en-GB" dirty="0"/>
              <a:t>NIHR Biomedical Research Centre: Southampton</a:t>
            </a:r>
          </a:p>
        </p:txBody>
      </p:sp>
    </p:spTree>
    <p:extLst>
      <p:ext uri="{BB962C8B-B14F-4D97-AF65-F5344CB8AC3E}">
        <p14:creationId xmlns:p14="http://schemas.microsoft.com/office/powerpoint/2010/main" val="403563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9FA22-88F1-22BB-5139-DCD389DCC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A0F9004-6155-BAC4-8640-4306127A5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presentation title here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D42BFC6-FD05-DE1B-8B36-229AF8C9B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03F4E-461A-8A3E-8044-43CF859A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DD/MM/YY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78626E-3121-2E9E-6F2C-73A531E330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777B493-2984-EBE6-9AD9-9C3E924F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1" y="1979628"/>
            <a:ext cx="5588400" cy="422405"/>
          </a:xfrm>
        </p:spPr>
        <p:txBody>
          <a:bodyPr/>
          <a:lstStyle/>
          <a:p>
            <a:r>
              <a:rPr lang="en-GB" dirty="0"/>
              <a:t>NIHR Biomedical Research Centre: Southampton</a:t>
            </a:r>
          </a:p>
        </p:txBody>
      </p:sp>
    </p:spTree>
    <p:extLst>
      <p:ext uri="{BB962C8B-B14F-4D97-AF65-F5344CB8AC3E}">
        <p14:creationId xmlns:p14="http://schemas.microsoft.com/office/powerpoint/2010/main" val="2002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E2B9E-E38E-1D56-4963-BFB0B3103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2392B6B-F551-CEC0-210F-65998F4E4F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presentation title here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99E72C5-335E-BAEC-3590-F0F7C58733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588F04-F2FB-B081-BC0E-C062E554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DD/MM/YY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D0A3A0-9DEB-AB09-DD33-EB0AF64C0C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59F97EC-1955-5452-D9E9-057F16F0D0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1" y="1979628"/>
            <a:ext cx="5588400" cy="422405"/>
          </a:xfrm>
        </p:spPr>
        <p:txBody>
          <a:bodyPr/>
          <a:lstStyle/>
          <a:p>
            <a:r>
              <a:rPr lang="en-GB" dirty="0"/>
              <a:t>NIHR Biomedical Research Centre: Southampton</a:t>
            </a:r>
          </a:p>
        </p:txBody>
      </p:sp>
    </p:spTree>
    <p:extLst>
      <p:ext uri="{BB962C8B-B14F-4D97-AF65-F5344CB8AC3E}">
        <p14:creationId xmlns:p14="http://schemas.microsoft.com/office/powerpoint/2010/main" val="29787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6358-699B-B433-8C91-AEB480CA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/>
          <a:lstStyle/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5386C-AC9F-0E31-B2C9-A2203CFDA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/>
          <a:lstStyle/>
          <a:p>
            <a:r>
              <a:rPr lang="en-US" dirty="0"/>
              <a:t>Subtitle and additional </a:t>
            </a:r>
            <a:br>
              <a:rPr lang="en-US" dirty="0"/>
            </a:br>
            <a:r>
              <a:rPr lang="en-US" dirty="0"/>
              <a:t>information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E34DE-6F29-4C82-470C-F497CE5F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7062" y="6408650"/>
            <a:ext cx="897337" cy="184666"/>
          </a:xfrm>
        </p:spPr>
        <p:txBody>
          <a:bodyPr/>
          <a:lstStyle/>
          <a:p>
            <a:fld id="{5E5A60D2-E0FE-D345-A8D4-0AC8EF13F90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0B8C3A8-6098-1CFF-0E98-BE9A492CE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4066" y="6408001"/>
            <a:ext cx="3981450" cy="184666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882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9710-47A1-4053-3A00-F4FAEC7A6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E01F-25C4-0D30-7CB2-5470A5C8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/>
          <a:lstStyle/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180A7-5ACB-9DD1-8999-3B49DF88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/>
          <a:lstStyle/>
          <a:p>
            <a:r>
              <a:rPr lang="en-US" dirty="0"/>
              <a:t>Subtitle and additional </a:t>
            </a:r>
            <a:br>
              <a:rPr lang="en-US" dirty="0"/>
            </a:br>
            <a:r>
              <a:rPr lang="en-US" dirty="0"/>
              <a:t>information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11E8B-BCD6-97B4-FEE1-18A7A586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4066" y="6408001"/>
            <a:ext cx="3981450" cy="184666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2AD22-583A-A8E6-F064-5DBDE3ED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7062" y="6408650"/>
            <a:ext cx="897337" cy="184666"/>
          </a:xfrm>
        </p:spPr>
        <p:txBody>
          <a:bodyPr/>
          <a:lstStyle/>
          <a:p>
            <a:fld id="{5E5A60D2-E0FE-D345-A8D4-0AC8EF13F9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4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F527-357B-C672-AC31-A1414147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copy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D73D3F-5F9C-608D-7EB7-49305779F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9CD68-85BD-370E-2BEC-A1820AD4C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2141538"/>
            <a:ext cx="10622364" cy="3881992"/>
          </a:xfrm>
        </p:spPr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Maecenas a </a:t>
            </a:r>
            <a:r>
              <a:rPr lang="en-US" dirty="0" err="1"/>
              <a:t>feugiat</a:t>
            </a:r>
            <a:r>
              <a:rPr lang="en-US" dirty="0"/>
              <a:t> ligula.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mi </a:t>
            </a:r>
            <a:r>
              <a:rPr lang="en-US" dirty="0" err="1"/>
              <a:t>lectus</a:t>
            </a:r>
            <a:r>
              <a:rPr lang="en-US" dirty="0"/>
              <a:t>,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vitae. Sed </a:t>
            </a:r>
            <a:r>
              <a:rPr lang="en-US" dirty="0" err="1"/>
              <a:t>eu</a:t>
            </a:r>
            <a:r>
              <a:rPr lang="en-US" dirty="0"/>
              <a:t> nunc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convallis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sed </a:t>
            </a:r>
            <a:r>
              <a:rPr lang="en-US" dirty="0" err="1"/>
              <a:t>sodales</a:t>
            </a:r>
            <a:r>
              <a:rPr lang="en-US" dirty="0"/>
              <a:t> ante </a:t>
            </a:r>
            <a:r>
              <a:rPr lang="en-US" dirty="0" err="1"/>
              <a:t>accumsan</a:t>
            </a:r>
            <a:r>
              <a:rPr lang="en-US" dirty="0"/>
              <a:t>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maximus id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vitae eros.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D338EF4-0489-EF92-B169-3B5E1718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4066" y="6408001"/>
            <a:ext cx="3981450" cy="184666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9707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DEA1-B6AF-DC12-8AA3-DBB73759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copy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1C2CA-145C-CFA9-CF47-B27D56A70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60A9E-023A-C678-79E2-9FEBECD41C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D5699D-C0EA-166E-C116-BC0A5F04D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Maecenas a </a:t>
            </a:r>
            <a:r>
              <a:rPr lang="en-US" dirty="0" err="1"/>
              <a:t>feugiat</a:t>
            </a:r>
            <a:r>
              <a:rPr lang="en-US" dirty="0"/>
              <a:t> ligula.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mi </a:t>
            </a:r>
            <a:r>
              <a:rPr lang="en-US" dirty="0" err="1"/>
              <a:t>lectus</a:t>
            </a:r>
            <a:r>
              <a:rPr lang="en-US" dirty="0"/>
              <a:t>,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vitae. Sed </a:t>
            </a:r>
            <a:r>
              <a:rPr lang="en-US" dirty="0" err="1"/>
              <a:t>eu</a:t>
            </a:r>
            <a:r>
              <a:rPr lang="en-US" dirty="0"/>
              <a:t> nunc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convallis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sed </a:t>
            </a:r>
            <a:r>
              <a:rPr lang="en-US" dirty="0" err="1"/>
              <a:t>sodales</a:t>
            </a:r>
            <a:r>
              <a:rPr lang="en-US" dirty="0"/>
              <a:t> ante </a:t>
            </a:r>
            <a:r>
              <a:rPr lang="en-US" dirty="0" err="1"/>
              <a:t>accumsan</a:t>
            </a:r>
            <a:r>
              <a:rPr lang="en-US" dirty="0"/>
              <a:t>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maximus id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vitae eros. </a:t>
            </a:r>
          </a:p>
          <a:p>
            <a:pPr lvl="1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et, </a:t>
            </a:r>
            <a:r>
              <a:rPr lang="en-US" dirty="0" err="1"/>
              <a:t>consectetur</a:t>
            </a:r>
            <a:r>
              <a:rPr lang="en-US" dirty="0"/>
              <a:t> sem.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B3E547E-5DE1-3BB4-F290-2A0CD8C7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4066" y="6408001"/>
            <a:ext cx="3981450" cy="184666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9626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8E86-180D-9854-EF83-4C67B355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copy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490CB9-BDE5-04F5-0E1B-5264017B22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E2A9A-0356-D042-D76F-64EFECAFBA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L1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Nam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vel </a:t>
            </a:r>
            <a:r>
              <a:rPr lang="en-US" dirty="0" err="1"/>
              <a:t>viverra</a:t>
            </a:r>
            <a:r>
              <a:rPr lang="en-US" dirty="0"/>
              <a:t> magna </a:t>
            </a:r>
            <a:r>
              <a:rPr lang="en-US" dirty="0" err="1"/>
              <a:t>ornare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Nullam</a:t>
            </a:r>
            <a:r>
              <a:rPr lang="en-US" dirty="0"/>
              <a:t> et gravida </a:t>
            </a:r>
            <a:r>
              <a:rPr lang="en-US" dirty="0" err="1"/>
              <a:t>nisl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lorem mi. </a:t>
            </a:r>
          </a:p>
          <a:p>
            <a:r>
              <a:rPr lang="en-US" dirty="0"/>
              <a:t>L1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Nam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vel </a:t>
            </a:r>
            <a:r>
              <a:rPr lang="en-US" dirty="0" err="1"/>
              <a:t>viverra</a:t>
            </a:r>
            <a:r>
              <a:rPr lang="en-US" dirty="0"/>
              <a:t> magna </a:t>
            </a:r>
            <a:r>
              <a:rPr lang="en-US" dirty="0" err="1"/>
              <a:t>ornare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Nullam</a:t>
            </a:r>
            <a:r>
              <a:rPr lang="en-US" dirty="0"/>
              <a:t> et gravida </a:t>
            </a:r>
            <a:r>
              <a:rPr lang="en-US" dirty="0" err="1"/>
              <a:t>nisl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lorem mi. </a:t>
            </a:r>
          </a:p>
          <a:p>
            <a:pPr lvl="1"/>
            <a:r>
              <a:rPr lang="en-US" dirty="0"/>
              <a:t>L2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L2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L3 bullet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maximus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dui.</a:t>
            </a:r>
          </a:p>
          <a:p>
            <a:pPr lvl="2"/>
            <a:r>
              <a:rPr lang="en-US" dirty="0"/>
              <a:t>L3 bullet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maximus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dui.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79D4E82-45FE-3659-BBC4-235CC7849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4066" y="6408001"/>
            <a:ext cx="3981450" cy="184666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5187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C285E"/>
      </a:dk1>
      <a:lt1>
        <a:srgbClr val="FFFFFF"/>
      </a:lt1>
      <a:dk2>
        <a:srgbClr val="FFD1E0"/>
      </a:dk2>
      <a:lt2>
        <a:srgbClr val="C3C5FF"/>
      </a:lt2>
      <a:accent1>
        <a:srgbClr val="FC5D5D"/>
      </a:accent1>
      <a:accent2>
        <a:srgbClr val="FAF3EB"/>
      </a:accent2>
      <a:accent3>
        <a:srgbClr val="C7E9FF"/>
      </a:accent3>
      <a:accent4>
        <a:srgbClr val="C5DCE5"/>
      </a:accent4>
      <a:accent5>
        <a:srgbClr val="804055"/>
      </a:accent5>
      <a:accent6>
        <a:srgbClr val="3C3C3C"/>
      </a:accent6>
      <a:hlink>
        <a:srgbClr val="804055"/>
      </a:hlink>
      <a:folHlink>
        <a:srgbClr val="3E43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1180</Words>
  <Application>Microsoft Office PowerPoint</Application>
  <PresentationFormat>Widescreen</PresentationFormat>
  <Paragraphs>139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System Font Regular</vt:lpstr>
      <vt:lpstr>Office Theme</vt:lpstr>
      <vt:lpstr>Insert presentation title here</vt:lpstr>
      <vt:lpstr>Insert presentation title here</vt:lpstr>
      <vt:lpstr>Insert presentation title here</vt:lpstr>
      <vt:lpstr>Insert presentation title here</vt:lpstr>
      <vt:lpstr>Divider slide  title here</vt:lpstr>
      <vt:lpstr>Divider slide  title here</vt:lpstr>
      <vt:lpstr>One column copy slide </vt:lpstr>
      <vt:lpstr>Two column copy slide </vt:lpstr>
      <vt:lpstr>One column copy slide</vt:lpstr>
      <vt:lpstr>Copy with image slide </vt:lpstr>
      <vt:lpstr>Table slide</vt:lpstr>
      <vt:lpstr>PowerPoint Presentation</vt:lpstr>
      <vt:lpstr>Icon slide</vt:lpstr>
      <vt:lpstr>Basic image slide</vt:lpstr>
      <vt:lpstr>Thank you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Jake Ellis</dc:creator>
  <cp:lastModifiedBy>Patise, Anuchana</cp:lastModifiedBy>
  <cp:revision>23</cp:revision>
  <dcterms:created xsi:type="dcterms:W3CDTF">2026-01-05T12:09:10Z</dcterms:created>
  <dcterms:modified xsi:type="dcterms:W3CDTF">2026-07-06T10:29:49Z</dcterms:modified>
</cp:coreProperties>
</file>