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handoutMasterIdLst>
    <p:handoutMasterId r:id="rId4"/>
  </p:handoutMasterIdLst>
  <p:sldIdLst>
    <p:sldId id="270" r:id="rId2"/>
    <p:sldId id="27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ostcard Front" id="{A88420AD-D63A-49B0-9EA2-8A913753E5CC}">
          <p14:sldIdLst>
            <p14:sldId id="270"/>
          </p14:sldIdLst>
        </p14:section>
        <p14:section name="Postcard Back" id="{FA6E58FB-4655-4ADA-838A-304575EC2E6B}">
          <p14:sldIdLst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3"/>
  </p:normalViewPr>
  <p:slideViewPr>
    <p:cSldViewPr snapToGrid="0" snapToObjects="1">
      <p:cViewPr varScale="1">
        <p:scale>
          <a:sx n="105" d="100"/>
          <a:sy n="105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EB8A4B-BC85-3939-66FB-0F73BA6A8E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17DFC-E7F5-F438-0128-EDEDCCFE10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FE74-AE37-4FDE-A8F0-B429D580B03F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6F4EFD-9B72-02FD-5D3E-8ED6905656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62C2FF-9FAC-9E88-AE42-8B674CA7B1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18ADD-33AF-4D56-A4A6-B6383154DC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942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9E492D-1CFA-9FF0-E268-10D9C9373B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07B15-791F-72EB-4192-DCDD4203EE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7C36F8-1B7D-7D31-CF66-9A6DD80B21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B35E07-1F01-1EE9-3D07-FF2BA74F0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A62FF6A-E36C-B2D6-EB34-4E69BA8A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550" y="-17614"/>
            <a:ext cx="3501745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ADFB0E6-6ED0-6642-90DE-FFD040016F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9E606FF-3D08-3149-923C-CD98F1CDE1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855987"/>
            <a:ext cx="3470875" cy="20020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22809C-6E13-2C45-9C61-43C2F100DD2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011065" y="999080"/>
            <a:ext cx="1435615" cy="1031308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7BA0D06-72D9-3940-8351-44706A6A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A7CB2E02-5724-49EA-A3E4-BD74647EBC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2987" y="22337"/>
            <a:ext cx="3420124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31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19738AD-58FB-FB4D-BD57-E4FF24FA4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CC41D4-427C-694C-B906-FE0AAA68D8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516860-5BE9-4B44-97DF-DD31EDA96A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54C900CD-7895-2849-A5E9-F07AEB48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41F8D7A-AC10-43D6-AC91-F972AC6292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550" y="-17614"/>
            <a:ext cx="3501745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70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F95E7-7DF9-CB88-F0BC-3EC700167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52927" y="6259260"/>
            <a:ext cx="11104313" cy="60376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5186EB2-4A8B-5009-C0A4-AFFA65C6C3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383" y="6232890"/>
            <a:ext cx="2362905" cy="6604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0B492D-CFE6-C8A6-E3C8-9B453357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0193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52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E52C33-F2E8-D2D0-00AA-64F40A32BC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EF95E7-7DF9-CB88-F0BC-3EC7001676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2927" y="6259260"/>
            <a:ext cx="11104313" cy="6037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0B492D-CFE6-C8A6-E3C8-9B453357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01933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DE3F943-5407-F7E0-EB1F-EF2756DABD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5767" y="6229892"/>
            <a:ext cx="2359980" cy="65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E7DFAE-7543-4FE6-B2E1-CBC2833B4A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613ECF17-0222-A954-C92C-333C65B4EA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383" y="6232890"/>
            <a:ext cx="2362905" cy="660474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A50836-BB9D-9BE9-F1BF-6726A67AB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0193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59B774-6217-55A7-989F-77B2CEEB2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52927" y="6259260"/>
            <a:ext cx="11104313" cy="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6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9F7FC53-A4FF-4F9D-6BD8-DBB1C6EDEB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6AD24CF-D1CA-D9B6-3117-474F779236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2383" y="6232890"/>
            <a:ext cx="2362905" cy="660474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8AB82D2-AF75-8C55-89D7-C2987419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01933"/>
            <a:ext cx="20574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054FADB-56A8-11C3-A070-B0F3190064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52927" y="6259260"/>
            <a:ext cx="11104313" cy="6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70498B-F222-4740-B0CF-064F72475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461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5480B5-6974-624D-B920-9621240FC5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446" b="23513"/>
          <a:stretch/>
        </p:blipFill>
        <p:spPr>
          <a:xfrm>
            <a:off x="1" y="5139116"/>
            <a:ext cx="1934308" cy="17188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A0AA2D-979A-3542-B125-52B71F4F55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10383101" y="1076126"/>
            <a:ext cx="1351700" cy="1351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194C876-0A6A-534E-ABA8-E4842D6B56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914400" y="1394924"/>
            <a:ext cx="10363200" cy="1795008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2630169-716E-4D53-B074-800E3FDA11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0550" y="-17614"/>
            <a:ext cx="3501745" cy="7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03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63BCD03-8DA9-8644-883F-FE87EF47F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A578CD-D266-0943-AA85-1C9F036A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697079"/>
            <a:ext cx="2817707" cy="2160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0D9D2C-1DB4-1B49-B458-B488A8F573F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11480" y="1466170"/>
            <a:ext cx="1236219" cy="46358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EF16F1-2F79-A445-B116-CEEA06E3B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54A93E1-BCFB-4A2B-87A3-78930FC4C75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2987" y="22337"/>
            <a:ext cx="3420124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90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2F651B7-605C-1947-B328-9E780F555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FEDE6-9EC2-5049-BB67-104741B13C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578155"/>
            <a:ext cx="2567816" cy="127984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F6DF7A4-087A-5A40-9577-ED62C6E9DEE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320263" y="1339309"/>
            <a:ext cx="1221055" cy="457896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4715231-043B-1F4C-9C13-60B59477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1E8A6DE-FE5A-4044-958E-9F368D43CB0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2987" y="22337"/>
            <a:ext cx="3420124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FC803-89F9-C241-9F76-01B078465A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359" y="2766219"/>
            <a:ext cx="10515600" cy="1325563"/>
          </a:xfrm>
        </p:spPr>
        <p:txBody>
          <a:bodyPr>
            <a:noAutofit/>
          </a:bodyPr>
          <a:lstStyle>
            <a:lvl1pPr>
              <a:defRPr sz="4800">
                <a:solidFill>
                  <a:srgbClr val="193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F520C6-1504-6744-862F-E3F3FF9A34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57420" y="700233"/>
            <a:ext cx="11211477" cy="457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ED0738-233B-E345-95E8-0F2823D2AF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5147133"/>
            <a:ext cx="1937173" cy="1710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D17B21-854B-5C46-BF28-1455E3C2D5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0625" y="1305876"/>
            <a:ext cx="1198273" cy="1198273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9940E47F-87B7-F64A-9F98-EDE359078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FB3D76-E95C-734A-BDD4-10A5E36E6C8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AAA6EC1-693E-4671-93A5-FEB286F1A8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2987" y="22337"/>
            <a:ext cx="3420124" cy="71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7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EF918-F381-2446-98DA-52C67BADBA0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D76-E95C-734A-BDD4-10A5E36E6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86" r:id="rId3"/>
    <p:sldLayoutId id="2147483677" r:id="rId4"/>
    <p:sldLayoutId id="2147483678" r:id="rId5"/>
    <p:sldLayoutId id="2147483661" r:id="rId6"/>
    <p:sldLayoutId id="2147483669" r:id="rId7"/>
    <p:sldLayoutId id="2147483667" r:id="rId8"/>
    <p:sldLayoutId id="2147483668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93E7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93E7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93E7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93E7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93E7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8A81-6E66-B801-6C9C-B88EC235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74243"/>
            <a:ext cx="10515600" cy="988187"/>
          </a:xfrm>
        </p:spPr>
        <p:txBody>
          <a:bodyPr/>
          <a:lstStyle/>
          <a:p>
            <a:r>
              <a:rPr lang="en-GB" b="1" dirty="0"/>
              <a:t>[Project Title Here]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80F22-0B45-A191-FCC2-C8D2E9537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06994"/>
            <a:ext cx="10515600" cy="502539"/>
          </a:xfrm>
        </p:spPr>
        <p:txBody>
          <a:bodyPr/>
          <a:lstStyle/>
          <a:p>
            <a:r>
              <a:rPr lang="en-GB" b="0" dirty="0"/>
              <a:t>[YOUR NAME]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4F4DA-56BE-0AF4-37FF-EABE4F940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783080"/>
            <a:ext cx="10672508" cy="4406583"/>
          </a:xfrm>
          <a:ln w="12700">
            <a:solidFill>
              <a:srgbClr val="193E7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Please use this space to present a visual representation of your research. This could be:</a:t>
            </a:r>
          </a:p>
          <a:p>
            <a:r>
              <a:rPr lang="en-GB" dirty="0"/>
              <a:t>An Infographic</a:t>
            </a:r>
          </a:p>
          <a:p>
            <a:r>
              <a:rPr lang="en-GB" dirty="0"/>
              <a:t>A Schematic</a:t>
            </a:r>
          </a:p>
          <a:p>
            <a:r>
              <a:rPr lang="en-GB" dirty="0"/>
              <a:t>A Graphical Abstract</a:t>
            </a:r>
          </a:p>
          <a:p>
            <a:r>
              <a:rPr lang="en-GB" dirty="0"/>
              <a:t>An Outline Illustration </a:t>
            </a:r>
          </a:p>
        </p:txBody>
      </p:sp>
    </p:spTree>
    <p:extLst>
      <p:ext uri="{BB962C8B-B14F-4D97-AF65-F5344CB8AC3E}">
        <p14:creationId xmlns:p14="http://schemas.microsoft.com/office/powerpoint/2010/main" val="74017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E0205-D6D3-55BA-3CB4-B26675DD3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E020-2E81-BE4C-3C34-558888C4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7979"/>
            <a:ext cx="10515600" cy="988187"/>
          </a:xfrm>
        </p:spPr>
        <p:txBody>
          <a:bodyPr/>
          <a:lstStyle/>
          <a:p>
            <a:r>
              <a:rPr lang="en-GB" b="1" dirty="0"/>
              <a:t>Project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02997-CB8E-0EE4-A822-29C02B411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463041"/>
            <a:ext cx="5323268" cy="3081528"/>
          </a:xfrm>
          <a:ln w="12700">
            <a:solidFill>
              <a:srgbClr val="193E72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Please use this space to write a Lay English summary of your research in a maximum of 100 words.</a:t>
            </a:r>
          </a:p>
          <a:p>
            <a:pPr marL="0" indent="0">
              <a:buNone/>
            </a:pPr>
            <a:r>
              <a:rPr lang="en-GB" dirty="0"/>
              <a:t>While writing, consider how your terminology could be accessible for a non-scientific reader.</a:t>
            </a:r>
          </a:p>
        </p:txBody>
      </p:sp>
      <p:pic>
        <p:nvPicPr>
          <p:cNvPr id="1026" name="Picture 2" descr="16,600+ Placeholder Image Stock Illustrations, Royalty-Free Vector Graphics  &amp; Clip Art - iStock | Placeholder image of person, Placeholder image vector">
            <a:extLst>
              <a:ext uri="{FF2B5EF4-FFF2-40B4-BE49-F238E27FC236}">
                <a16:creationId xmlns:a16="http://schemas.microsoft.com/office/drawing/2014/main" id="{3213BFEB-5DDC-9190-2F1C-F23A95FB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10" y="1463040"/>
            <a:ext cx="4726623" cy="472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11598E2-581C-4C14-74E6-1836C42F32BF}"/>
              </a:ext>
            </a:extLst>
          </p:cNvPr>
          <p:cNvSpPr txBox="1">
            <a:spLocks/>
          </p:cNvSpPr>
          <p:nvPr/>
        </p:nvSpPr>
        <p:spPr>
          <a:xfrm>
            <a:off x="838200" y="4623374"/>
            <a:ext cx="5323268" cy="1566289"/>
          </a:xfrm>
          <a:prstGeom prst="rect">
            <a:avLst/>
          </a:prstGeom>
          <a:ln w="12700">
            <a:solidFill>
              <a:srgbClr val="193E7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93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Please use this space to provide three key words or phrases that best describes your research.</a:t>
            </a:r>
          </a:p>
        </p:txBody>
      </p:sp>
    </p:spTree>
    <p:extLst>
      <p:ext uri="{BB962C8B-B14F-4D97-AF65-F5344CB8AC3E}">
        <p14:creationId xmlns:p14="http://schemas.microsoft.com/office/powerpoint/2010/main" val="2018297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527</TotalTime>
  <Words>90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2013 - 2022 Theme</vt:lpstr>
      <vt:lpstr>[Project Title Here]</vt:lpstr>
      <vt:lpstr>Project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Miles, Rebecca</cp:lastModifiedBy>
  <cp:revision>31</cp:revision>
  <dcterms:created xsi:type="dcterms:W3CDTF">2019-02-08T10:07:24Z</dcterms:created>
  <dcterms:modified xsi:type="dcterms:W3CDTF">2026-02-24T11:22:01Z</dcterms:modified>
</cp:coreProperties>
</file>