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>
            <p14:sldId id="256"/>
          </p14:sldIdLst>
        </p14:section>
        <p14:section name="Body (content) slides" id="{86D326B8-B1F4-470E-ACC7-B0917D5F3E13}">
          <p14:sldIdLst>
            <p14:sldId id="257"/>
            <p14:sldId id="258"/>
          </p14:sldIdLst>
        </p14:section>
        <p14:section name="Section separator slides" id="{A88420AD-D63A-49B0-9EA2-8A913753E5CC}">
          <p14:sldIdLst>
            <p14:sldId id="259"/>
            <p14:sldId id="260"/>
            <p14:sldId id="261"/>
            <p14:sldId id="262"/>
            <p14:sldId id="263"/>
          </p14:sldIdLst>
        </p14:section>
        <p14:section name="End of presentation slide" id="{FA6E58FB-4655-4ADA-838A-304575EC2E6B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2630169-716E-4D53-B074-800E3FDA11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912" y="-17614"/>
            <a:ext cx="2626309" cy="7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50B06BF-E107-4D14-9B7B-0C8F8F9CFF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742" y="6232890"/>
            <a:ext cx="2362905" cy="6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48DB49B-14C6-481B-8DFF-D932C34049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9035" y="6231821"/>
            <a:ext cx="2359980" cy="6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24201" y="1297901"/>
            <a:ext cx="857053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E42A52CD-55D7-4C62-9202-3CA7F7D2AC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4740" y="22336"/>
            <a:ext cx="2565093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7583610" y="1466170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754A93E1-BCFB-4A2B-87A3-78930FC4C7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4740" y="22336"/>
            <a:ext cx="2565093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4"/>
            <a:ext cx="1925862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7740197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1E8A6DE-FE5A-4044-958E-9F368D43CB0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4740" y="22336"/>
            <a:ext cx="2565093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703184" y="1455660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AAA6EC1-693E-4671-93A5-FEB286F1A8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4740" y="22336"/>
            <a:ext cx="2565093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7508298" y="999080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7CB2E02-5724-49EA-A3E4-BD74647EBC9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4740" y="22336"/>
            <a:ext cx="2565093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41F8D7A-AC10-43D6-AC91-F972AC6292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912" y="-17614"/>
            <a:ext cx="2626309" cy="7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64" r:id="rId4"/>
    <p:sldLayoutId id="2147483669" r:id="rId5"/>
    <p:sldLayoutId id="2147483667" r:id="rId6"/>
    <p:sldLayoutId id="2147483668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7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0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5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2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9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7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5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5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Patise, Anuchana</cp:lastModifiedBy>
  <cp:revision>26</cp:revision>
  <dcterms:created xsi:type="dcterms:W3CDTF">2019-02-08T10:07:24Z</dcterms:created>
  <dcterms:modified xsi:type="dcterms:W3CDTF">2022-08-05T09:43:59Z</dcterms:modified>
</cp:coreProperties>
</file>